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71" r:id="rId13"/>
    <p:sldId id="272" r:id="rId14"/>
    <p:sldId id="273" r:id="rId15"/>
    <p:sldId id="274" r:id="rId16"/>
    <p:sldId id="267" r:id="rId17"/>
    <p:sldId id="268" r:id="rId18"/>
    <p:sldId id="269" r:id="rId19"/>
    <p:sldId id="270" r:id="rId20"/>
  </p:sldIdLst>
  <p:sldSz cx="9144000" cy="6858000" type="screen4x3"/>
  <p:notesSz cx="7104063" cy="10234613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53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8452A-7785-4B88-BB8C-6D15F8AEADA4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701250-2BBE-4F65-BC7C-17E2284FB46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29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  <a:t>2020/10/14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25048" y="1820799"/>
            <a:ext cx="36471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5400" b="1" dirty="0">
                <a:latin typeface="微软雅黑" panose="020B0503020204020204" charset="-122"/>
                <a:ea typeface="微软雅黑" panose="020B0503020204020204" charset="-122"/>
              </a:rPr>
              <a:t>提摩</a:t>
            </a:r>
            <a:r>
              <a:rPr lang="zh-CN" altLang="en-US" sz="5400" b="1" dirty="0" smtClean="0">
                <a:latin typeface="微软雅黑" panose="020B0503020204020204" charset="-122"/>
                <a:ea typeface="微软雅黑" panose="020B0503020204020204" charset="-122"/>
              </a:rPr>
              <a:t>太后书</a:t>
            </a:r>
            <a:endParaRPr lang="zh-CN" altLang="en-US" sz="5400" b="1" dirty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55548" y="4572000"/>
            <a:ext cx="71336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600" b="1" dirty="0">
                <a:latin typeface="华文楷体" panose="02010600040101010101" pitchFamily="2" charset="-122"/>
                <a:ea typeface="华文楷体" panose="02010600040101010101" pitchFamily="2" charset="-122"/>
              </a:rPr>
              <a:t>能教导，作精兵，按规竞赛勤耕耘</a:t>
            </a:r>
            <a:endParaRPr lang="zh-CN" altLang="en-US" sz="3600" b="1" dirty="0">
              <a:latin typeface="华文楷体" panose="02010600040101010101" pitchFamily="2" charset="-122"/>
              <a:ea typeface="华文楷体" panose="020106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593592" y="3328416"/>
            <a:ext cx="16733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第 </a:t>
            </a:r>
            <a:r>
              <a:rPr lang="en-US" altLang="zh-CN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2 </a:t>
            </a:r>
            <a:r>
              <a:rPr lang="zh-CN" altLang="en-US" sz="3200" b="1" dirty="0" smtClean="0">
                <a:latin typeface="华文隶书" panose="02010800040101010101" pitchFamily="2" charset="-122"/>
                <a:ea typeface="华文隶书" panose="02010800040101010101" pitchFamily="2" charset="-122"/>
              </a:rPr>
              <a:t>章</a:t>
            </a:r>
            <a:endParaRPr lang="zh-CN" altLang="en-US" sz="3200" b="1" dirty="0">
              <a:latin typeface="华文隶书" panose="02010800040101010101" pitchFamily="2" charset="-122"/>
              <a:ea typeface="华文隶书" panose="0201080004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57250" y="2536190"/>
            <a:ext cx="123825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预防者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350135" y="88392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教师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350135" y="174117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精兵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2350135" y="2598420"/>
            <a:ext cx="11010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竞赛者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2381250" y="345567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农夫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2350135" y="4312920"/>
            <a:ext cx="79502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zh-CN" altLang="en-US" sz="2400" b="1">
                <a:sym typeface="+mn-ea"/>
              </a:rPr>
              <a:t>工人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010660" y="883920"/>
            <a:ext cx="263144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忠信、能教导别人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4010660" y="1515110"/>
            <a:ext cx="140716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同受苦难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4010660" y="1975485"/>
            <a:ext cx="293751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不让今生的事务缠身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4010660" y="2598420"/>
            <a:ext cx="354965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按规矩竞赛，快跑得华冠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4010660" y="3455670"/>
            <a:ext cx="2325370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能受苦、能忍耐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3976370" y="4312920"/>
            <a:ext cx="3006725" cy="46037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zh-CN" altLang="en-US" sz="2400" b="1">
                <a:sym typeface="+mn-ea"/>
              </a:rPr>
              <a:t>正直的分解真理的话 </a:t>
            </a:r>
          </a:p>
        </p:txBody>
      </p:sp>
      <p:sp>
        <p:nvSpPr>
          <p:cNvPr id="15" name="左大括号 14"/>
          <p:cNvSpPr/>
          <p:nvPr/>
        </p:nvSpPr>
        <p:spPr>
          <a:xfrm>
            <a:off x="2095500" y="1052195"/>
            <a:ext cx="254635" cy="34290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 sz="24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5180" y="1025525"/>
            <a:ext cx="748093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2:16 但要远避世俗的空谈，因为这些空谈必进而成为更不敬虔。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他们的话必像毒疮蔓衍；其中有许米乃和腓理徒，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2:18 他们在真理上偏离了目标，说复活的事已过，就倾覆一些人的信心。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4545" y="3369945"/>
            <a:ext cx="748157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“</a:t>
            </a:r>
            <a:r>
              <a:rPr lang="zh-CN" altLang="en-US" sz="2400" b="1"/>
              <a:t>世俗</a:t>
            </a:r>
            <a:r>
              <a:rPr lang="en-US" altLang="zh-CN" sz="2400" b="1"/>
              <a:t>”</a:t>
            </a:r>
            <a:r>
              <a:rPr lang="zh-CN" altLang="en-US" sz="2400" b="1"/>
              <a:t>指与世界相混调的言语，与圣别的言语相对。保罗嘱咐提摩太要远避世俗的空谈，免得进而成为更不敬虔，就是成为与敬虔相对的情况，与我们在日常生活和召会生活中彰显神相对。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5180" y="390525"/>
            <a:ext cx="378841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败落的蔓衍─像毒疮一样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6280" y="693420"/>
            <a:ext cx="7599045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2:17 他们的话必像毒疮蔓衍；其中有许米乃和腓理徒，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2:18 他们在真理上偏离了目标，说复活的事已过，就倾覆一些人的信心。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6280" y="2158365"/>
            <a:ext cx="7600315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蔓衍，原文也可译为得喂养，腐蚀。直译，得着草场。参约翰十章九节。在原文里，草场是医学名词，说到溃烂性疾病消耗的发展，（Alford，阿福德，）因此译为蔓衍。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6280" y="4102100"/>
            <a:ext cx="657669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例证：许米乃和腓理徒的话像毒疮蔓衍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6280" y="4798060"/>
            <a:ext cx="325882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在真理上偏离了目标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4272915" y="4798060"/>
            <a:ext cx="276161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ym typeface="+mn-ea"/>
              </a:rPr>
              <a:t>倾覆一些人的信心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39775" y="537845"/>
            <a:ext cx="7630160" cy="14204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2:19 然而，神坚固的根基立住了，上面有这印记说，主认识属于祂的人。又说，凡称呼主名的人，总要离开不义。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39775" y="2009775"/>
            <a:ext cx="7630160" cy="40786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14～18节教导我们在消极方面如何对付异端，并在积极方面如何持定真理。照15、18、25节看，这里的根基并非指基督是召会的根基，乃指召会是真理的根基。这与“真理的根基”相符，这根基托住真理，特别是基督复活的真理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召会乃是在基督里用神圣的生命建造的。这生命是不能毁坏、不能征服的，并能抵挡来自任何源头的致死败落。因此，召会是神坚固的根基，永远立住，抵挡一切的异端。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8045" y="378460"/>
            <a:ext cx="744029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2:20 但在大户人家，不但有金器银器，也有木器瓦器；有作为贵重的，也有作为卑贱的；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2:21 所以人若洁净自己，脱离这些卑贱的，就必成为贵重的器皿，分别为圣，合乎主人使用，预备行各样的善事。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8045" y="2340610"/>
            <a:ext cx="744029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提前三15～16所说明神的家，就其神圣的性质和素质的特性而言，乃是真实的召会，作了真理的根基；而这里的大户人家，就其搀杂的特性而言，乃指堕落的召会，如太十三31～32反常的大树所例证的。在这大户人家，不但有贵重的器皿，也有卑贱的器皿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8045" y="1823720"/>
            <a:ext cx="171450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【大户人家】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8045" y="4361180"/>
            <a:ext cx="7440295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贵重的器皿是由神性（金），以及蒙救赎得重生的人性（银）所构成。这些器皿，就像提摩太和别的真信徒，构成了托住真理的确定根基。卑贱的器皿是由堕落的人性（木与土）所构成。许米乃、腓理徒和别的假信徒都属于这类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8045" y="3839845"/>
            <a:ext cx="3501390" cy="4298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sym typeface="+mn-ea"/>
              </a:rPr>
              <a:t>【贵重的器皿和卑贱的器皿】</a:t>
            </a:r>
            <a:endParaRPr lang="zh-CN" altLang="en-US" sz="20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53110" y="1367155"/>
            <a:ext cx="518795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蒙洁净，脱离卑贱的器皿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53110" y="467995"/>
            <a:ext cx="7559675" cy="7683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  <a:sym typeface="+mn-ea"/>
              </a:rPr>
              <a:t>2:21 所以人若洁净自己，脱离这些卑贱的，就必成为贵重的器皿，分别为圣，合乎主人使用，预备行各样的善事。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53110" y="2019935"/>
            <a:ext cx="7558405" cy="41503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洁净自己就是</a:t>
            </a:r>
            <a:r>
              <a:rPr lang="en-US" altLang="zh-CN" sz="2400" b="1"/>
              <a:t>“</a:t>
            </a:r>
            <a:r>
              <a:rPr lang="zh-CN" altLang="en-US" sz="2400" b="1"/>
              <a:t>离开不义</a:t>
            </a:r>
            <a:r>
              <a:rPr lang="en-US" altLang="zh-CN" sz="2400" b="1"/>
              <a:t>”</a:t>
            </a:r>
            <a:r>
              <a:rPr lang="zh-CN" altLang="en-US" sz="2400" b="1"/>
              <a:t>，（19，）这是内在神圣性质的外在证据。二十一节的</a:t>
            </a:r>
            <a:r>
              <a:rPr lang="en-US" altLang="zh-CN" sz="2400" b="1"/>
              <a:t>“</a:t>
            </a:r>
            <a:r>
              <a:rPr lang="zh-CN" altLang="en-US" sz="2400" b="1"/>
              <a:t>这些卑贱的</a:t>
            </a:r>
            <a:r>
              <a:rPr lang="en-US" altLang="zh-CN" sz="2400" b="1"/>
              <a:t>”</a:t>
            </a:r>
            <a:r>
              <a:rPr lang="zh-CN" altLang="en-US" sz="2400" b="1"/>
              <a:t>，指卑贱的器皿，包括十六至十八节所说的那些人。我们不但该洁净自己，脱离任何不义的事，也该脱离卑贱的器皿。这就是说，我们必须远离他们。因此，我们必须洁净自己脱离不义的事，并脱离卑贱的木器瓦器。我们若洁净自己，脱离这些消极的事和消极的人，就必成为贵重的器皿，分别为圣，合乎主人使用，预备行各样的善事。贵重是性质的问题，分别为圣是地位的问题，合乎使用是功用的问题，预备是训练的问题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41375" y="614045"/>
            <a:ext cx="2931795" cy="497205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保罗对提摩太的嘱咐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41375" y="1242060"/>
            <a:ext cx="736155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2:22 你要逃避青年人的私欲，同那清心呼求主的人，竭力追求公义、信、爱、和平。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41375" y="2772410"/>
            <a:ext cx="7361555" cy="23063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提摩太不仅该提防众召会中外在的败坏，也该提防自己里面内在的私欲。他必须避开外在的败坏，并要逃避内在的私欲。不仅如此，他该同那清心呼求主的人，竭力追求公义、信、爱、和平。公义是对自己，信是对神，爱是对别人；和平是这三样美德的结果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41375" y="2179320"/>
            <a:ext cx="205676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zh-CN" sz="2400" b="1">
                <a:sym typeface="+mn-ea"/>
              </a:rPr>
              <a:t>1.</a:t>
            </a:r>
            <a:r>
              <a:rPr lang="zh-CN" altLang="en-US" sz="2400" b="1">
                <a:sym typeface="+mn-ea"/>
              </a:rPr>
              <a:t>逃避与追求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968375" y="845185"/>
            <a:ext cx="740791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2:22 你要逃避青年人的私欲，同那清心呼求主的人，竭力追求公义、信、爱、和平。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968375" y="2496820"/>
            <a:ext cx="740791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清心呼求主，就是在向主祷告赞美时，称呼主的名。追求主的人，必是呼求主的人。我们要同那清心呼求主的人在一起。我们可以同这样的信徒追求公义、信、爱、和平的美德。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968375" y="1914525"/>
            <a:ext cx="1336675" cy="5340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2.</a:t>
            </a:r>
            <a:r>
              <a:rPr lang="zh-CN" altLang="en-US" sz="2400" b="1">
                <a:sym typeface="+mn-ea"/>
              </a:rPr>
              <a:t>呼求主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84555" y="2140585"/>
            <a:ext cx="735965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愚拙，原文也可译为愚蠢。无学问的，意未受教育的、无修养的、未经训练的；即不服从神，只随从自己的心思和意志。（Darby，达秘。）我们必须弃绝这样愚拙的辩论，因其根源在于撒但，那蛇。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84555" y="629285"/>
            <a:ext cx="735965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2:23 至于愚拙无学问的辩论，总要弃绝，知道这些事是产生争竞的。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84555" y="1606550"/>
            <a:ext cx="504190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3.</a:t>
            </a:r>
            <a:r>
              <a:rPr lang="zh-CN" altLang="en-US" sz="2400" b="1">
                <a:sym typeface="+mn-ea"/>
              </a:rPr>
              <a:t>弃绝愚拙无学问的辩论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84555" y="4004310"/>
            <a:ext cx="7359015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2:24 但主的奴仆不该争竞，总要温温和和的待众人，善于教导，忍受苦害。 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84555" y="4981575"/>
            <a:ext cx="5692140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>
                <a:sym typeface="+mn-ea"/>
              </a:rPr>
              <a:t>4.</a:t>
            </a:r>
            <a:r>
              <a:rPr lang="zh-CN" altLang="en-US" sz="2400" b="1">
                <a:sym typeface="+mn-ea"/>
              </a:rPr>
              <a:t>不争竞，温和，忍受苦害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15010" y="332105"/>
            <a:ext cx="753427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2:25 用温柔规劝那些抵挡的人；或许神给他们悔改的心，得以认识真理；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2:26 他们这些已被魔鬼活捉了去的，也可以醒悟过来，脱离他的网罗，归于神的旨意。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13740" y="2046605"/>
            <a:ext cx="4902200" cy="4972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altLang="zh-CN" sz="2400" b="1"/>
              <a:t>5.</a:t>
            </a:r>
            <a:r>
              <a:rPr lang="zh-CN" altLang="en-US" sz="2400" b="1"/>
              <a:t>规劝那些抵挡的人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13740" y="2543810"/>
            <a:ext cx="7534910" cy="21209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抵挡真理的人，乃是心和良心有了问题。真理乃是活神及其经纶（祂心头之愿望）的启示。要接受神圣的启示，需要操练心和良心向着神是对的。心应当转向神，单单向着祂，良心必须在神面前清洁无亏。不然，人就会被魔鬼掳去，陷入他的网罗里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13740" y="4664710"/>
            <a:ext cx="7535545" cy="17145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抵挡真理的人已经被魔鬼捉去，陷在他的网罗里。神的仇敌用错谬充满他们可弃绝的心思，将神拒绝于外，正如他对法利赛人所行的。他们需要心转向神，也需要彻底对付良心。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21690" y="2280158"/>
            <a:ext cx="7499350" cy="325018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 dirty="0"/>
              <a:t>2:21 所以人若洁净自己，脱离这些卑贱的，就必成为贵重的器皿，分别为圣，合乎主人使用，预备行各样的善事。 </a:t>
            </a:r>
          </a:p>
          <a:p>
            <a:pPr>
              <a:lnSpc>
                <a:spcPct val="150000"/>
              </a:lnSpc>
            </a:pPr>
            <a:r>
              <a:rPr lang="zh-CN" altLang="en-US" sz="2800" b="1" dirty="0"/>
              <a:t>2:22 你要逃避青年人的私欲，同那清心呼求主的人，竭力追求公义、信、爱、和平。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21690" y="1014095"/>
            <a:ext cx="7499985" cy="1311193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800" b="1"/>
              <a:t>2:15 你当竭力将自己呈献神前，得蒙称许，作无愧的工人，正直的分解真理的话。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060450" y="1293876"/>
            <a:ext cx="7278878" cy="954107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/>
              <a:t>预防者</a:t>
            </a:r>
            <a:r>
              <a:rPr lang="en-US" altLang="zh-CN" sz="2800" b="1"/>
              <a:t>——</a:t>
            </a:r>
            <a:r>
              <a:rPr lang="zh-CN" altLang="en-US" sz="2800" b="1"/>
              <a:t>教师、精兵、竞赛者、农夫并工人　</a:t>
            </a:r>
          </a:p>
          <a:p>
            <a:r>
              <a:rPr lang="zh-CN" altLang="en-US" sz="2800" b="1"/>
              <a:t>                      二1～15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60450" y="2447163"/>
            <a:ext cx="6949562" cy="5232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800" b="1" dirty="0"/>
              <a:t>败落的蔓衍</a:t>
            </a:r>
            <a:r>
              <a:rPr lang="en-US" altLang="zh-CN" sz="2800" b="1" dirty="0"/>
              <a:t>——</a:t>
            </a:r>
            <a:r>
              <a:rPr lang="zh-CN" altLang="en-US" sz="2800" b="1" dirty="0"/>
              <a:t>像毒疮一样　二16～26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75970" y="788035"/>
            <a:ext cx="7459980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 所以，我的孩子，你要在基督耶稣里的恩典上得着加力， </a:t>
            </a:r>
          </a:p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2:2 你在许多见证人面前从我所听见的，要托付那忠信、能教导别人的人。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77875" y="1922145"/>
            <a:ext cx="7458710" cy="1445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保罗在这里不是嘱咐提摩太要在知识或恩赐上得着加力，乃是嘱咐他要在恩典上得着加力。使徒亲身经历了生命中恩典的加力。现今他劝勉提摩太，要在同样的恩典上得着加力。这恩典是神在生命中的供备，使我们活出祂的定旨。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76605" y="3362960"/>
            <a:ext cx="6889115" cy="42989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我们越在这恩典上得着加力，就越能教导别人。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76605" y="3792855"/>
            <a:ext cx="745807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在地方召会中，人若有主所托付健康的话，他就该训练那些忠信的人，可信托的人，使他们也从主得着美好的托付，能以教导别人。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774065" y="4967605"/>
            <a:ext cx="7460615" cy="110680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领受了这些丰富的人，能将这些事托付别人。这样，主会得着更多被祂美好的托付充满的圣徒，将祂经纶的丰富扩展到全地，那是何等的光景。毫无疑问，这会催促祂荣耀显现的时候来到。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774065" y="290830"/>
            <a:ext cx="870585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</a:rPr>
              <a:t>教 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68680" y="2082800"/>
            <a:ext cx="72491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使徒认为他们的职事乃是为着基督的争战，正如民四23、30、35，把祭司的事奉看作服役，争战。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68680" y="1148080"/>
            <a:ext cx="747712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2:3 你要和我同受苦难，好像基督耶稣的精兵。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2:4 凡当兵的，不让今生的事务缠身，好叫那招他入伍的人喜悦。 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68680" y="2999740"/>
            <a:ext cx="7249160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这里的今生，原文指今世肉身的生命。我们要为着主在地上的权益打那美好的仗，就必须清除一切属地的缠累。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869315" y="3919855"/>
            <a:ext cx="7248525" cy="11988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000" b="1"/>
              <a:t>一面，祭司的事奉是对神的服事；另一面，是对神仇敌的争战。祭司抬见证的柜时，他们必须预备好与可能攻击这见证的人争战。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868680" y="495300"/>
            <a:ext cx="870585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精 兵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70585" y="1599565"/>
            <a:ext cx="6985635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/>
              <a:t>2:5 竞赛的人，非按规矩竞赛，就不能得华冠。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70585" y="902970"/>
            <a:ext cx="1099185" cy="497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竞赛者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70585" y="2258695"/>
            <a:ext cx="7230110" cy="186372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提摩太同时要作教师和精兵，也要作运动员。当兵的必须争战赢得胜利，而运动员必须按规矩得着华冠。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赛跑中的跑者跑得快是很重要的。赛跑要赢得华冠时，我们就不该等候，我们该奔跑以达到目标。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802005" y="1316990"/>
            <a:ext cx="6520815" cy="53403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2:6 劳力的农夫，理当先分享果实。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802005" y="649605"/>
            <a:ext cx="934085" cy="5340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农 夫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802005" y="2008505"/>
            <a:ext cx="7645400" cy="27495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这里保罗把提摩太比作农夫。当兵的必须赢得胜利，运动员必须得着华冠，农夫理当分享果实</a:t>
            </a:r>
            <a:r>
              <a:rPr lang="en-US" altLang="zh-CN" sz="2400" b="1"/>
              <a:t>——</a:t>
            </a:r>
            <a:r>
              <a:rPr lang="zh-CN" altLang="en-US" sz="2400" b="1"/>
              <a:t>粮食。这需要忍耐。作为运动员，我们该迅速；但作为农夫，我们需要忍耐。农夫若因没有忍耐，要揠苗助长，他的作物就会被毁坏。照样，他若过于驱策他的牛，也许会伤了它们。对农作物和牲畜，农夫必须学习有忍耐。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688340" y="255270"/>
            <a:ext cx="7755255" cy="3784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2:8 你要记念那从死人中得复活的耶稣基督，祂是出于大卫的后裔，这正合乎我所传的福音；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2:9 我在这福音上受苦难，甚至被捆绑像犯人一样，然而神的话却不被捆绑。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2:10 所以我为选民凡事忍耐，叫他们也可以得着那在基督耶稣里的救恩，同永远的荣耀。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2:11 有可信的话说，我们若与基督同死，也必与祂同活；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2:12 我们如果忍耐，也必与祂一同作王；我们如果不认祂，祂也必不认我们；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2:13 我们纵然失信，祂仍是可信的，因为祂不能否定自己。 </a:t>
            </a:r>
          </a:p>
          <a:p>
            <a:r>
              <a:rPr lang="zh-CN" altLang="en-US" sz="20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2:14 你要将这些事提醒众人，在神面前郑重的嘱咐他们，不可为言辞争辩，这是毫无用处的，只能败坏听见的人。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688340" y="3981450"/>
            <a:ext cx="1234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凡事忍耐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2730500" y="3981450"/>
            <a:ext cx="542290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得着那在基督耶稣里的救恩，同永远的荣耀。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2720340" y="4323080"/>
            <a:ext cx="201993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必与祂一同作王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688340" y="5302250"/>
            <a:ext cx="4114165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祂是可信的，因为祂不能否定自己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688340" y="4817745"/>
            <a:ext cx="332867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从死人中得复活的耶稣基督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4681220" y="4817745"/>
            <a:ext cx="260223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zh-CN" altLang="en-US" sz="2000" b="1">
                <a:sym typeface="+mn-ea"/>
              </a:rPr>
              <a:t>神的话却不被捆绑。 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688340" y="5786755"/>
            <a:ext cx="8031480" cy="7067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000" b="1"/>
              <a:t>保罗嘱咐提摩太作农夫以后，立刻说到受苦。这指明农夫必须是能受苦、能忍耐的人。作为农夫，他不但必须学习受苦，也必须学习死。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721995" y="887095"/>
            <a:ext cx="7647305" cy="82994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zh-CN" altLang="en-US" sz="2400" b="1">
                <a:latin typeface="仿宋" panose="02010609060101010101" charset="-122"/>
                <a:ea typeface="仿宋" panose="02010609060101010101" charset="-122"/>
                <a:cs typeface="仿宋" panose="02010609060101010101" charset="-122"/>
              </a:rPr>
              <a:t>2:15 你当竭力将自己呈献神前，得蒙称许，作无愧的工人，正直的分解真理的话。 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721995" y="389890"/>
            <a:ext cx="895985" cy="497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l">
              <a:lnSpc>
                <a:spcPct val="11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>
                <a:solidFill>
                  <a:srgbClr val="002060"/>
                </a:solidFill>
                <a:latin typeface="华文细黑" panose="02010600040101010101" charset="-122"/>
                <a:ea typeface="华文细黑" panose="02010600040101010101" charset="-122"/>
                <a:sym typeface="+mn-ea"/>
              </a:rPr>
              <a:t>工 人</a:t>
            </a:r>
          </a:p>
        </p:txBody>
      </p:sp>
      <p:sp>
        <p:nvSpPr>
          <p:cNvPr id="4" name="文本框 3"/>
          <p:cNvSpPr txBox="1"/>
          <p:nvPr/>
        </p:nvSpPr>
        <p:spPr>
          <a:xfrm>
            <a:off x="721995" y="1717040"/>
            <a:ext cx="7646670" cy="977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如作木工。正直的分解，意即将神话语的各部分，正确、正直、毫不曲解的揭示出来。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721995" y="2686685"/>
            <a:ext cx="7646670" cy="319278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zh-CN" altLang="en-US" sz="2400" b="1"/>
              <a:t>言辞的争辩、（14、）世俗的空谈、（16、）如同毒疮腐蚀人的话、（17、）以及愚拙无学问的辩论，（23，）在召会堕落的潮流中，常被魔鬼（26）用来产生争竞，（23，）败坏听见的人，（14，）助长不敬虔，（16，）并倾覆人的信心。（18。）因此，真理的话需要正确的解开，以光照暗昧的人，预防毒素，吞灭死亡，并将偏离的人带回正途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2580</Words>
  <Application>Microsoft Office PowerPoint</Application>
  <PresentationFormat>全屏显示(4:3)</PresentationFormat>
  <Paragraphs>99</Paragraphs>
  <Slides>19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28" baseType="lpstr">
      <vt:lpstr>仿宋</vt:lpstr>
      <vt:lpstr>华文楷体</vt:lpstr>
      <vt:lpstr>华文隶书</vt:lpstr>
      <vt:lpstr>华文细黑</vt:lpstr>
      <vt:lpstr>宋体</vt:lpstr>
      <vt:lpstr>微软雅黑</vt:lpstr>
      <vt:lpstr>Arial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wztw</dc:creator>
  <cp:lastModifiedBy>bide</cp:lastModifiedBy>
  <cp:revision>5</cp:revision>
  <dcterms:created xsi:type="dcterms:W3CDTF">2020-03-21T14:47:00Z</dcterms:created>
  <dcterms:modified xsi:type="dcterms:W3CDTF">2020-10-14T03:45:38Z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2052-10.1.0.7698</vt:lpwstr>
  </property>
</Properties>
</file>