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0" r:id="rId10"/>
    <p:sldId id="266" r:id="rId11"/>
    <p:sldId id="267" r:id="rId12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pPr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94963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>
                <a:latin typeface="方正姚体" panose="02010601030101010101" pitchFamily="2" charset="-122"/>
                <a:ea typeface="方正姚体" panose="02010601030101010101" pitchFamily="2" charset="-122"/>
              </a:rPr>
              <a:t>与主联，成一灵，在身体上荣耀神</a:t>
            </a:r>
            <a:endParaRPr lang="zh-CN" altLang="en-US" sz="3600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6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130" y="316357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身体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0130" y="103886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肚腹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703195" y="48387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食物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841625" y="140716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841625" y="259207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淫乱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931795" y="362712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主</a:t>
            </a:r>
          </a:p>
        </p:txBody>
      </p:sp>
      <p:cxnSp>
        <p:nvCxnSpPr>
          <p:cNvPr id="8" name="直接连接符 7"/>
          <p:cNvCxnSpPr>
            <a:stCxn id="3" idx="3"/>
          </p:cNvCxnSpPr>
          <p:nvPr/>
        </p:nvCxnSpPr>
        <p:spPr>
          <a:xfrm>
            <a:off x="1840349" y="1269693"/>
            <a:ext cx="912376" cy="372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>
            <a:stCxn id="3" idx="3"/>
            <a:endCxn id="4" idx="1"/>
          </p:cNvCxnSpPr>
          <p:nvPr/>
        </p:nvCxnSpPr>
        <p:spPr>
          <a:xfrm flipV="1">
            <a:off x="1840349" y="714703"/>
            <a:ext cx="862846" cy="554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680210" y="3390265"/>
            <a:ext cx="1072515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1680210" y="2835275"/>
            <a:ext cx="1022985" cy="554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4865370" y="670560"/>
            <a:ext cx="25400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基督的肢体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865370" y="1849120"/>
            <a:ext cx="25400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与主是一灵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865370" y="3163570"/>
            <a:ext cx="25400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圣灵的殿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040130" y="4560982"/>
            <a:ext cx="7359650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在我们的身体上荣耀神，在这里的意思是让住在我们里面的神，占有、浸透我们的身体，并借着我们作祂殿的身体，彰显祂自己，特别是在吃喝与嫁娶这两件事上。为此，我们需要认真并严格的管治我们的身体，使它服从；并将身体当作活祭献给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414183" y="1490531"/>
            <a:ext cx="6616700" cy="13111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/>
              <a:t>在主耶稣基督的名里，并</a:t>
            </a:r>
            <a:r>
              <a:rPr lang="zh-CN" altLang="en-US" sz="2800" b="1" dirty="0">
                <a:sym typeface="+mn-ea"/>
              </a:rPr>
              <a:t>在我们神的灵里，成为义的。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449623" y="3165851"/>
            <a:ext cx="3791423" cy="66486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ym typeface="+mn-ea"/>
              </a:rPr>
              <a:t>在我们的身体上荣耀神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76630" y="1124612"/>
            <a:ext cx="710184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 dirty="0"/>
              <a:t>6</a:t>
            </a:r>
            <a:r>
              <a:rPr lang="zh-CN" altLang="en-US" sz="2400" b="1" dirty="0"/>
              <a:t>:11 你们中间有人从前也是这样，但在主耶稣基督的名里，并在我们神的灵里，你们已经洗净了自己，已经圣别了，已经称义了。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77265" y="2690495"/>
            <a:ext cx="710120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6:12 凡事我都可行，但不都有益处；凡事我都可行，但</a:t>
            </a:r>
            <a:r>
              <a:rPr lang="zh-CN" altLang="en-US" sz="2400" b="1" dirty="0" smtClean="0"/>
              <a:t>无论哪一</a:t>
            </a:r>
            <a:r>
              <a:rPr lang="zh-CN" altLang="en-US" sz="2400" b="1" dirty="0"/>
              <a:t>件，我总不受它的辖制。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77265" y="4164965"/>
            <a:ext cx="710120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6:20 因为你们是重价买来的。这样，就要在你们的身体上荣耀神。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33805" y="859790"/>
            <a:ext cx="594423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对付信徒间的诉讼　六1～11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33805" y="3154045"/>
            <a:ext cx="451929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对付滥用自由　六12～20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570355" y="1503045"/>
            <a:ext cx="406617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召会的审判　1～8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570355" y="2126615"/>
            <a:ext cx="514223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没有资格承受神国的人　9～11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570355" y="3829050"/>
            <a:ext cx="25400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基本的原则　12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570355" y="4512310"/>
            <a:ext cx="50215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身体的用处　13～20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708910" y="1461135"/>
            <a:ext cx="64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/>
              <a:t>相争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47395" y="1829435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弟兄甲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487545" y="1829435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弟兄乙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480310" y="68072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不信的人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47394" y="2749550"/>
            <a:ext cx="437051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怎敢在不义的人面前？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47395" y="3454337"/>
            <a:ext cx="412305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我说这话，是要叫你们羞愧。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47395" y="4056612"/>
            <a:ext cx="500380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你们彼此争讼，这已全然是你们的失败了。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965846" y="294042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定罪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221598" y="3745646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不义，全然失败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01848" y="701675"/>
            <a:ext cx="2787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 dirty="0"/>
              <a:t>不信的人在神面前是不义、不公正的人。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51378" y="1952150"/>
            <a:ext cx="2350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信徒要审判世界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51378" y="2511934"/>
            <a:ext cx="2350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信徒要审判天使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225459" y="770975"/>
            <a:ext cx="386588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难道你们中间竟没有一个智慧人，能在他弟兄中间审断么？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294703" y="2117090"/>
            <a:ext cx="407137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弟兄间的案件应由圣徒审判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51378" y="3502025"/>
            <a:ext cx="15640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彼此争讼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624833" y="3488377"/>
            <a:ext cx="4764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根源在于</a:t>
            </a:r>
            <a:r>
              <a:rPr lang="en-US" altLang="zh-CN" sz="2400" b="1" dirty="0"/>
              <a:t>——</a:t>
            </a:r>
            <a:r>
              <a:rPr lang="zh-CN" altLang="en-US" sz="2400" b="1" dirty="0"/>
              <a:t>争取自己个人的权益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51378" y="4287520"/>
            <a:ext cx="724027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不愿受冤枉、被亏负，就是不愿忍受损失，学十字架的功课，不愿出代价持守基督的美德。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909587" y="5284470"/>
            <a:ext cx="5879569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在承受神国的事上，有了缺欠、过失、亏损、短缺。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62890" y="5516486"/>
            <a:ext cx="2410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 dirty="0">
                <a:sym typeface="+mn-ea"/>
              </a:rPr>
              <a:t>结果：全然失败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36625" y="458900"/>
            <a:ext cx="3570208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>
                <a:sym typeface="+mn-ea"/>
              </a:rPr>
              <a:t>争取自己个人的权益的人</a:t>
            </a:r>
            <a:endParaRPr lang="zh-CN" altLang="en-US" sz="2400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936625" y="1231695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不义的人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36625" y="258932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不能承受神的国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59205" y="3188194"/>
            <a:ext cx="7893476" cy="341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“承受”一辞含示享受，承受一件东西就是享受那个东西。因此，承受要来的国度，意思就是享受国度。要来的国度，将是得胜者欢乐承受的产业。按照马太福音，国度的实现将成为得胜圣徒的奖赏，作为他们与主一同的享受。承受国度不仅是进入国度，更是得着国度作奖赏，给我们享受。这应当是一个激励，使我们过无罪、公义的得胜生活。我们若要过这样的生活，就需要守除酵节。然后我们才会过无酵、无罪的生活。借着过义的生活，我们就有资格承受要来的国度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720340" y="1210105"/>
            <a:ext cx="5426075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淫乱的、拜偶像的、奸淫的、作娈童的、同性恋的、 偷窃的、贪婪的、醉酒的、辱骂的、勒索的</a:t>
            </a:r>
            <a:r>
              <a:rPr lang="en-US" altLang="zh-CN" sz="2400" b="1" dirty="0"/>
              <a:t>……</a:t>
            </a:r>
            <a:r>
              <a:rPr lang="zh-CN" altLang="en-US" sz="2400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68517" y="1102414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不义的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453882" y="110241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义的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68516" y="1952679"/>
            <a:ext cx="3826557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洗净、圣别、称义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68516" y="2814374"/>
            <a:ext cx="3075931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在主耶稣基督的名里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51850" y="2855318"/>
            <a:ext cx="2339102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>
                <a:sym typeface="+mn-ea"/>
              </a:rPr>
              <a:t>在我们神的灵里</a:t>
            </a:r>
            <a:endParaRPr lang="zh-CN" altLang="en-US" sz="2400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1168517" y="3724329"/>
            <a:ext cx="7020134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我们呼求主名时，就得着主的人位，而主的人位就是那灵。不仅如此，我们若一直呼求主名，一直享受祂的名和祂的灵，我们就天天被洗净、圣别并称义。这样，我们就够资格，并预备好承受要来的国度。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51947" y="69215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分裂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106420" y="69215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乱伦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570855" y="72199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争讼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48385" y="1859915"/>
            <a:ext cx="9067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属魂的事，尤其是心思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106420" y="1859915"/>
            <a:ext cx="8915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肉体的情欲，粗鄙的罪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610225" y="1958975"/>
            <a:ext cx="10115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要求自己的权益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186815" y="4294469"/>
            <a:ext cx="5416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基督被顶替，不高举基督和祂的十字架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33805" y="645581"/>
            <a:ext cx="649732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凡事我都可行，但不都有益处；凡事我都可行，但无论那一件，我总不受它的辖制。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52892" y="1837082"/>
            <a:ext cx="7172240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可行，直译，都在我（选择去行）的权下。因此是许可的、容许的、合法的。</a:t>
            </a:r>
          </a:p>
          <a:p>
            <a:r>
              <a:rPr lang="zh-CN" altLang="en-US" sz="2400" b="1" dirty="0"/>
              <a:t>益处意有利（不是仅仅方便）、美好、值得。这辞原文的意思是有利、有效益、便利、有助于尽速达到目标；也指美好的事物。</a:t>
            </a:r>
          </a:p>
          <a:p>
            <a:r>
              <a:rPr lang="zh-CN" altLang="en-US" sz="2400" b="1" dirty="0"/>
              <a:t>保罗这里的意思是凡事都可行，但并不都帮助我们留在神经纶的中心线上；凡事都可行，但不都帮助我们背起十字架，或有利于经历基督。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881</Words>
  <Application>Microsoft Office PowerPoint</Application>
  <PresentationFormat>全屏显示(4:3)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方正姚体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5</cp:revision>
  <dcterms:created xsi:type="dcterms:W3CDTF">2018-09-19T09:17:03Z</dcterms:created>
  <dcterms:modified xsi:type="dcterms:W3CDTF">2020-08-12T09:08:29Z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