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882403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攻营垒，摧高寨，悖谬心思夺回来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10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4090" y="1017270"/>
            <a:ext cx="7290435" cy="304551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10:4 我们争战的兵器，本不是属肉体的，乃是在神面前有能力，可以攻倒坚固的营垒， </a:t>
            </a:r>
          </a:p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10:5 将理论和各样阻挡人认识神而立起的高寨，都攻倒了，又将各样的思想掳来，使它顺从基督 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4725" y="3968369"/>
            <a:ext cx="7289800" cy="1839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 dirty="0"/>
              <a:t>10:13 我们却不要过了度量夸口，只要照度量的神所分给我们尺度的度量夸口，这度量甚至远达你们。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33830" y="1983740"/>
            <a:ext cx="517144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借着他争战的方法     十1～6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11885" y="1068070"/>
            <a:ext cx="726503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保罗为他使徒权柄的表白       十1～十三10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33830" y="2851150"/>
            <a:ext cx="498094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借着神尺度的度量　十7～18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2950" y="666115"/>
            <a:ext cx="77057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 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然而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我保罗，就是那如你们所说，在你们中间，见面的时候是卑鄙的，不在的时候，向你们却是放胆的，亲自借着基督的温柔与和蔼劝你们，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2950" y="207327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【然而】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2950" y="2931795"/>
            <a:ext cx="346900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在八章和九章，使徒</a:t>
            </a:r>
            <a:r>
              <a:rPr lang="zh-CN" altLang="en-US" sz="2400" b="1">
                <a:solidFill>
                  <a:srgbClr val="FF0000"/>
                </a:solidFill>
              </a:rPr>
              <a:t>愉快</a:t>
            </a:r>
            <a:r>
              <a:rPr lang="zh-CN" altLang="en-US" sz="2400" b="1"/>
              <a:t>的对亲爱的哥林多圣徒说话，</a:t>
            </a:r>
            <a:r>
              <a:rPr lang="zh-CN" altLang="en-US" sz="2400" b="1">
                <a:solidFill>
                  <a:srgbClr val="FF0000"/>
                </a:solidFill>
              </a:rPr>
              <a:t>鼓励</a:t>
            </a:r>
            <a:r>
              <a:rPr lang="zh-CN" altLang="en-US" sz="2400" b="1"/>
              <a:t>他们在供给犹太缺乏圣徒的事上有交通。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50110" y="2073275"/>
            <a:ext cx="27006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 </a:t>
            </a:r>
            <a:r>
              <a:rPr lang="zh-CN" altLang="en-US" sz="2400" b="1">
                <a:sym typeface="+mn-ea"/>
              </a:rPr>
              <a:t>指明转变，对比。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4850765" y="2931795"/>
            <a:ext cx="359791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他以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严厉和令人不愉快</a:t>
            </a:r>
            <a:r>
              <a:rPr lang="zh-CN" altLang="en-US" sz="2400" b="1">
                <a:sym typeface="+mn-ea"/>
              </a:rPr>
              <a:t>的话，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表白</a:t>
            </a:r>
            <a:r>
              <a:rPr lang="zh-CN" altLang="en-US" sz="2400" b="1">
                <a:sym typeface="+mn-ea"/>
              </a:rPr>
              <a:t>他使徒的职分，甚至表白他使徒的权柄，盼望借此向他们更清楚的表明他自己。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2950" y="666115"/>
            <a:ext cx="77057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10:1 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然而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我保罗，就是那如你们所说，在你们中间，见面的时候是卑鄙的，不在的时候，向你们却是放胆的，亲自借着基督的温柔与和蔼劝你们，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50670" y="286639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卑鄙的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94250" y="286639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放胆的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94250" y="3432175"/>
            <a:ext cx="28047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借着基督的温柔与和蔼劝你们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94250" y="4481195"/>
            <a:ext cx="28047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信又沉重，又强硬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550670" y="4483735"/>
            <a:ext cx="23723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</a:rPr>
              <a:t>软弱，言语可鄙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50670" y="210693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在你们中间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794250" y="210693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仿宋" panose="02010609060101010101" charset="-122"/>
                <a:sym typeface="+mn-ea"/>
              </a:rPr>
              <a:t>不在的时候</a:t>
            </a:r>
          </a:p>
        </p:txBody>
      </p:sp>
      <p:sp>
        <p:nvSpPr>
          <p:cNvPr id="10" name="右大括号 9"/>
          <p:cNvSpPr/>
          <p:nvPr/>
        </p:nvSpPr>
        <p:spPr>
          <a:xfrm rot="5400000">
            <a:off x="4228465" y="3413760"/>
            <a:ext cx="325120" cy="3475990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467610" y="5518785"/>
            <a:ext cx="38912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C00000"/>
                </a:solidFill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我们是照着肉体行事的人。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63905" y="918210"/>
            <a:ext cx="7491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10:3 因为我们虽然在肉体中行事，却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不照着肉体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争战。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3905" y="370205"/>
            <a:ext cx="5694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10:1亲自借着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基督的温柔与和蔼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劝你们。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3905" y="1472565"/>
            <a:ext cx="74917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10:4 我们争战的兵器，本不是属肉体的，乃是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在神面前有能力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3270" y="2426335"/>
            <a:ext cx="749236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10:5 将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理论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和各样阻挡人认识神而立起的高寨，都攻倒了，又将各样的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思想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掳来，使它顺从基督。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63905" y="3546475"/>
            <a:ext cx="14097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借着基督的温柔与和蔼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50515" y="354647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不照着肉体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50515" y="4029710"/>
            <a:ext cx="17132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用在神面前有能力的兵器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36210" y="3731260"/>
            <a:ext cx="159194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攻倒掳来理论和思想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286625" y="3731260"/>
            <a:ext cx="82423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顺从基督</a:t>
            </a:r>
          </a:p>
        </p:txBody>
      </p:sp>
      <p:sp>
        <p:nvSpPr>
          <p:cNvPr id="14" name="右箭头 13"/>
          <p:cNvSpPr/>
          <p:nvPr/>
        </p:nvSpPr>
        <p:spPr>
          <a:xfrm>
            <a:off x="6675755" y="4125595"/>
            <a:ext cx="53594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072515" y="540321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黑体" panose="02010609060101010101" charset="-122"/>
                <a:ea typeface="黑体" panose="02010609060101010101" charset="-122"/>
              </a:rPr>
              <a:t>劝勉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914265" y="540321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latin typeface="黑体" panose="02010609060101010101" charset="-122"/>
                <a:ea typeface="黑体" panose="02010609060101010101" charset="-122"/>
              </a:rPr>
              <a:t>争战</a:t>
            </a:r>
          </a:p>
        </p:txBody>
      </p:sp>
      <p:sp>
        <p:nvSpPr>
          <p:cNvPr id="17" name="右箭头 16"/>
          <p:cNvSpPr/>
          <p:nvPr/>
        </p:nvSpPr>
        <p:spPr>
          <a:xfrm>
            <a:off x="4700270" y="4108450"/>
            <a:ext cx="535940" cy="755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5655" y="428625"/>
            <a:ext cx="76593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10:6 并且我们已经预备好了，等你们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完全顺从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的时候，要责罚一切的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不顺从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5655" y="1372235"/>
            <a:ext cx="765937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保罗那时候，好些犹太人相信了基督，而后自居教师的地位。在他们的教训中，他们赋与律法特出的地位。结果，在他们的教训中，就把新约的福音与旧约的律法搀杂在一起。特别在使徒保罗把福音传到外邦世界时，这就造成了麻烦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5655" y="2847975"/>
            <a:ext cx="765746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他们中间有些人特意到外邦召会中，推行他们犹太教的教训。结果，这对召会造成很大的伤害。根据加拉太书和哥林多前后书，我们看见那些热中犹太教的人到加拉太和亚该亚搅扰信徒，制造麻烦。在哥林多前后书，我们看见哥林多的信徒已经被犹太教的教训所灌输，受了他们的搅扰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5655" y="4546600"/>
            <a:ext cx="765746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sym typeface="+mn-ea"/>
              </a:rPr>
              <a:t>“</a:t>
            </a:r>
            <a:r>
              <a:rPr lang="zh-CN" altLang="en-US" sz="2000" b="1">
                <a:sym typeface="+mn-ea"/>
              </a:rPr>
              <a:t>不顺从</a:t>
            </a:r>
            <a:r>
              <a:rPr lang="en-US" altLang="zh-CN" sz="2000" b="1">
                <a:sym typeface="+mn-ea"/>
              </a:rPr>
              <a:t>”</a:t>
            </a:r>
            <a:r>
              <a:rPr lang="zh-CN" altLang="en-US" sz="2000" b="1"/>
              <a:t>是指犹太教教训的不顺从。保罗要责罚这一切的不顺从，需要一种条件，就是哥林多人的顺从。他们必须先绝对顺从基督的福音。他们不能一部分为着新约的福音，一部分又为着旧约的律法。即使是一部分为着律法也是背叛，也是不顺从。当哥林多人完全顺从新约福音时，就有合式的情形让保罗责罚一切的不顺从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0755" y="2277110"/>
            <a:ext cx="722249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我们看见保罗的温柔、和蔼、谦卑、与合式的勇敢。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744</Words>
  <Application>Microsoft Office PowerPoint</Application>
  <PresentationFormat>全屏显示(4:3)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方正姚体</vt:lpstr>
      <vt:lpstr>仿宋</vt:lpstr>
      <vt:lpstr>黑体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8</cp:revision>
  <dcterms:created xsi:type="dcterms:W3CDTF">2019-02-19T11:16:00Z</dcterms:created>
  <dcterms:modified xsi:type="dcterms:W3CDTF">2020-08-29T07:42:33Z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